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0"/>
  </p:notesMasterIdLst>
  <p:sldIdLst>
    <p:sldId id="321" r:id="rId2"/>
    <p:sldId id="263" r:id="rId3"/>
    <p:sldId id="266" r:id="rId4"/>
    <p:sldId id="264" r:id="rId5"/>
    <p:sldId id="256" r:id="rId6"/>
    <p:sldId id="268" r:id="rId7"/>
    <p:sldId id="269" r:id="rId8"/>
    <p:sldId id="323" r:id="rId9"/>
  </p:sldIdLst>
  <p:sldSz cx="13004800" cy="9753600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Helvetica Neue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709"/>
  </p:normalViewPr>
  <p:slideViewPr>
    <p:cSldViewPr snapToGrid="0" snapToObjects="1">
      <p:cViewPr varScale="1">
        <p:scale>
          <a:sx n="64" d="100"/>
          <a:sy n="64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8c93f39c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438c93f3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4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8c93f39c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438c93f39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66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, punkter och bild">
  <p:cSld name="Titel, punkter och bild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>
            <a:off x="571500" y="1968500"/>
            <a:ext cx="5073394" cy="133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6502400" y="0"/>
            <a:ext cx="6502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242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242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242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242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och undertitel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8"/>
          <p:cNvCxnSpPr/>
          <p:nvPr/>
        </p:nvCxnSpPr>
        <p:spPr>
          <a:xfrm>
            <a:off x="571499" y="4749801"/>
            <a:ext cx="11868096" cy="127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m">
  <p:cSld name="To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to - Vertikalt">
  <p:cSld name="Foto - Vertikal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>
            <a:off x="571500" y="4864100"/>
            <a:ext cx="5334476" cy="58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2" name="Google Shape;52;p11"/>
          <p:cNvSpPr>
            <a:spLocks noGrp="1"/>
          </p:cNvSpPr>
          <p:nvPr>
            <p:ph type="pic" idx="2"/>
          </p:nvPr>
        </p:nvSpPr>
        <p:spPr>
          <a:xfrm>
            <a:off x="6502400" y="0"/>
            <a:ext cx="65024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kter">
  <p:cSld name="Punkt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t">
  <p:cSld name="Cita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24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24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24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24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Helvetica Neue"/>
              <a:buChar char="•"/>
              <a:defRPr sz="2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t Logo (kopia)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ompanion_bård_A4_långsida_3mmutfall_111129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292" y="9460594"/>
            <a:ext cx="13061383" cy="310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oompanion_bård_A4_långsida_3mmutfall_111129.ai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292" y="9460594"/>
            <a:ext cx="13061383" cy="31037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1181785" y="9466638"/>
            <a:ext cx="242551" cy="298285"/>
          </a:xfrm>
          <a:prstGeom prst="rect">
            <a:avLst/>
          </a:prstGeom>
          <a:solidFill>
            <a:srgbClr val="03336A"/>
          </a:solidFill>
          <a:ln w="12700">
            <a:miter lim="400000"/>
          </a:ln>
        </p:spPr>
        <p:txBody>
          <a:bodyPr lIns="30964" tIns="30964" rIns="30964" bIns="30964" anchor="ctr"/>
          <a:lstStyle/>
          <a:p>
            <a:pPr>
              <a:defRPr sz="5400">
                <a:solidFill>
                  <a:srgbClr val="23DE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92"/>
          </a:p>
        </p:txBody>
      </p:sp>
      <p:sp>
        <p:nvSpPr>
          <p:cNvPr id="22" name="Shape 22"/>
          <p:cNvSpPr/>
          <p:nvPr/>
        </p:nvSpPr>
        <p:spPr>
          <a:xfrm>
            <a:off x="3596963" y="9466638"/>
            <a:ext cx="242550" cy="298285"/>
          </a:xfrm>
          <a:prstGeom prst="rect">
            <a:avLst/>
          </a:prstGeom>
          <a:solidFill>
            <a:srgbClr val="03336A"/>
          </a:solidFill>
          <a:ln w="12700">
            <a:miter lim="400000"/>
          </a:ln>
        </p:spPr>
        <p:txBody>
          <a:bodyPr lIns="30964" tIns="30964" rIns="30964" bIns="30964" anchor="ctr"/>
          <a:lstStyle/>
          <a:p>
            <a:pPr>
              <a:defRPr sz="5400">
                <a:solidFill>
                  <a:srgbClr val="23DE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92"/>
          </a:p>
        </p:txBody>
      </p:sp>
      <p:sp>
        <p:nvSpPr>
          <p:cNvPr id="23" name="Shape 23"/>
          <p:cNvSpPr/>
          <p:nvPr/>
        </p:nvSpPr>
        <p:spPr>
          <a:xfrm>
            <a:off x="6017300" y="9466638"/>
            <a:ext cx="242550" cy="298285"/>
          </a:xfrm>
          <a:prstGeom prst="rect">
            <a:avLst/>
          </a:prstGeom>
          <a:solidFill>
            <a:srgbClr val="03336A"/>
          </a:solidFill>
          <a:ln w="12700">
            <a:miter lim="400000"/>
          </a:ln>
        </p:spPr>
        <p:txBody>
          <a:bodyPr lIns="30964" tIns="30964" rIns="30964" bIns="30964" anchor="ctr"/>
          <a:lstStyle/>
          <a:p>
            <a:pPr>
              <a:defRPr sz="5400">
                <a:solidFill>
                  <a:srgbClr val="23DE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92"/>
          </a:p>
        </p:txBody>
      </p:sp>
      <p:sp>
        <p:nvSpPr>
          <p:cNvPr id="24" name="Shape 24"/>
          <p:cNvSpPr/>
          <p:nvPr/>
        </p:nvSpPr>
        <p:spPr>
          <a:xfrm>
            <a:off x="8432477" y="9466638"/>
            <a:ext cx="242551" cy="298285"/>
          </a:xfrm>
          <a:prstGeom prst="rect">
            <a:avLst/>
          </a:prstGeom>
          <a:solidFill>
            <a:srgbClr val="03336A"/>
          </a:solidFill>
          <a:ln w="12700">
            <a:miter lim="400000"/>
          </a:ln>
        </p:spPr>
        <p:txBody>
          <a:bodyPr lIns="30964" tIns="30964" rIns="30964" bIns="30964" anchor="ctr"/>
          <a:lstStyle/>
          <a:p>
            <a:pPr>
              <a:defRPr sz="5400">
                <a:solidFill>
                  <a:srgbClr val="23DE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92"/>
          </a:p>
        </p:txBody>
      </p:sp>
      <p:sp>
        <p:nvSpPr>
          <p:cNvPr id="25" name="Shape 25"/>
          <p:cNvSpPr/>
          <p:nvPr/>
        </p:nvSpPr>
        <p:spPr>
          <a:xfrm>
            <a:off x="10852816" y="9466638"/>
            <a:ext cx="242550" cy="298285"/>
          </a:xfrm>
          <a:prstGeom prst="rect">
            <a:avLst/>
          </a:prstGeom>
          <a:solidFill>
            <a:srgbClr val="03336A"/>
          </a:solidFill>
          <a:ln w="12700">
            <a:miter lim="400000"/>
          </a:ln>
        </p:spPr>
        <p:txBody>
          <a:bodyPr lIns="30964" tIns="30964" rIns="30964" bIns="30964" anchor="ctr"/>
          <a:lstStyle/>
          <a:p>
            <a:pPr>
              <a:defRPr sz="5400">
                <a:solidFill>
                  <a:srgbClr val="23DE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92"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2021C02B-5CB4-4920-A6ED-3A66A7BB9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60349"/>
            <a:ext cx="1934845" cy="8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421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71500" y="1968501"/>
            <a:ext cx="11868106" cy="127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747474"/>
              </a:buClr>
              <a:buSzPts val="2700"/>
              <a:buFont typeface="Helvetica Neue"/>
              <a:buChar char="•"/>
              <a:defRPr sz="36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2268200" y="9199778"/>
            <a:ext cx="312015" cy="29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A84622F-B319-44D4-805A-82D6BC7E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86" y="7804110"/>
            <a:ext cx="3024777" cy="35229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392B0FC-CE65-4423-8E9A-5E979697E82A}"/>
              </a:ext>
            </a:extLst>
          </p:cNvPr>
          <p:cNvSpPr/>
          <p:nvPr/>
        </p:nvSpPr>
        <p:spPr>
          <a:xfrm>
            <a:off x="2617571" y="4807312"/>
            <a:ext cx="692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vad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är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och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när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funkar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</a:t>
            </a:r>
            <a:endParaRPr lang="sv-SE" sz="3600" dirty="0">
              <a:solidFill>
                <a:srgbClr val="595959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AE6E746-647B-4225-BC33-C9CBE8B90BEF}"/>
              </a:ext>
            </a:extLst>
          </p:cNvPr>
          <p:cNvSpPr txBox="1"/>
          <p:nvPr/>
        </p:nvSpPr>
        <p:spPr>
          <a:xfrm>
            <a:off x="2873468" y="2992974"/>
            <a:ext cx="5726342" cy="985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964" tIns="30964" rIns="30964" bIns="30964" numCol="1" spcCol="38100" rtlCol="0" anchor="ctr">
            <a:spAutoFit/>
          </a:bodyPr>
          <a:lstStyle/>
          <a:p>
            <a:pPr defTabSz="487700"/>
            <a:r>
              <a:rPr lang="en-GB" sz="6000" dirty="0" err="1"/>
              <a:t>Egenanställning</a:t>
            </a:r>
            <a:r>
              <a:rPr lang="en-GB" sz="6000" dirty="0"/>
              <a:t>  </a:t>
            </a:r>
            <a:endParaRPr lang="sv-SE" sz="6000" dirty="0">
              <a:solidFill>
                <a:srgbClr val="595959"/>
              </a:solidFill>
              <a:latin typeface="Archer Book" panose="02000000000000000000" pitchFamily="50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EF3261C-CA02-B247-ABC1-4242F8075330}"/>
              </a:ext>
            </a:extLst>
          </p:cNvPr>
          <p:cNvSpPr/>
          <p:nvPr/>
        </p:nvSpPr>
        <p:spPr>
          <a:xfrm>
            <a:off x="627270" y="8156402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Made in </a:t>
            </a:r>
            <a:r>
              <a:rPr lang="en-GB" sz="1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Rosengård</a:t>
            </a:r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7 mars 2019 </a:t>
            </a:r>
          </a:p>
          <a:p>
            <a:endParaRPr lang="en-GB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Åsa Ohlsson</a:t>
            </a:r>
          </a:p>
        </p:txBody>
      </p:sp>
    </p:spTree>
    <p:extLst>
      <p:ext uri="{BB962C8B-B14F-4D97-AF65-F5344CB8AC3E}">
        <p14:creationId xmlns:p14="http://schemas.microsoft.com/office/powerpoint/2010/main" val="6427624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0884D01-A0A5-D443-8F77-E212C0770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Ett slags mellanting mellan anställning och företag</a:t>
            </a:r>
          </a:p>
          <a:p>
            <a:r>
              <a:rPr lang="sv-SE" dirty="0">
                <a:solidFill>
                  <a:schemeClr val="tx1"/>
                </a:solidFill>
              </a:rPr>
              <a:t>För dig som inte vill starta ett företag, men som vill testa en affärsidé. </a:t>
            </a:r>
          </a:p>
          <a:p>
            <a:r>
              <a:rPr lang="sv-SE" dirty="0">
                <a:solidFill>
                  <a:schemeClr val="tx1"/>
                </a:solidFill>
              </a:rPr>
              <a:t>Du slipper bokföring och mycket administration. </a:t>
            </a:r>
          </a:p>
          <a:p>
            <a:r>
              <a:rPr lang="sv-SE" b="1" dirty="0">
                <a:solidFill>
                  <a:srgbClr val="00B050"/>
                </a:solidFill>
              </a:rPr>
              <a:t>Passar bäst </a:t>
            </a:r>
            <a:r>
              <a:rPr lang="sv-SE" dirty="0">
                <a:solidFill>
                  <a:schemeClr val="tx1"/>
                </a:solidFill>
              </a:rPr>
              <a:t>om du har en idé som inte kräver stora investeringar t ex försäljning av tjänster. </a:t>
            </a:r>
          </a:p>
          <a:p>
            <a:r>
              <a:rPr lang="sv-SE" b="1" dirty="0">
                <a:solidFill>
                  <a:srgbClr val="FF0000"/>
                </a:solidFill>
              </a:rPr>
              <a:t>Passar därför inte </a:t>
            </a:r>
            <a:r>
              <a:rPr lang="sv-SE" dirty="0">
                <a:solidFill>
                  <a:schemeClr val="tx1"/>
                </a:solidFill>
              </a:rPr>
              <a:t>så bra för till exempel restaurang eller större butik.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48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 descr="bild nyanlän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452" r="37811"/>
          <a:stretch/>
        </p:blipFill>
        <p:spPr>
          <a:xfrm>
            <a:off x="6650182" y="51759"/>
            <a:ext cx="635461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571500" y="330199"/>
            <a:ext cx="5507400" cy="147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lvl="0">
              <a:buSzPts val="3275"/>
            </a:pPr>
            <a:r>
              <a:rPr lang="en-US" sz="35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Egenanställningsföretaget</a:t>
            </a:r>
            <a:r>
              <a:rPr lang="en-US" sz="35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sz="3500" dirty="0">
              <a:solidFill>
                <a:srgbClr val="941100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622378" y="2209932"/>
            <a:ext cx="5456522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Fakturerar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kunden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Betalar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lön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till dig </a:t>
            </a: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Sköter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skatter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och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bokföring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vanligen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ansvar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för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försäkringar</a:t>
            </a:r>
            <a:endParaRPr lang="en-US" sz="2800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Tar 5-8 % av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summan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faktureras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kunden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281157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6B22C01-94F6-5445-966E-0E4BF2C9C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04" y="701575"/>
            <a:ext cx="10197548" cy="80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 descr="bild nyanländ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452" r="37811"/>
          <a:stretch/>
        </p:blipFill>
        <p:spPr>
          <a:xfrm>
            <a:off x="6650182" y="51759"/>
            <a:ext cx="635461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257378" y="355598"/>
            <a:ext cx="5507400" cy="147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/>
          <a:p>
            <a:pPr lvl="0">
              <a:buSzPts val="3275"/>
            </a:pPr>
            <a:r>
              <a:rPr lang="en-US" sz="35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Vad</a:t>
            </a:r>
            <a:r>
              <a:rPr lang="en-US" sz="35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5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gör</a:t>
            </a:r>
            <a:r>
              <a:rPr lang="en-US" sz="35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US" sz="35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då</a:t>
            </a:r>
            <a:r>
              <a:rPr lang="en-US" sz="35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sz="3500" dirty="0">
              <a:solidFill>
                <a:srgbClr val="941100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622378" y="2209932"/>
            <a:ext cx="5456522" cy="6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Allt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“det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andra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ingår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driva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ett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företag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Hittar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kunder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Säljer</a:t>
            </a:r>
            <a:endParaRPr lang="en-US" sz="2800" dirty="0">
              <a:solidFill>
                <a:schemeClr val="dk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indent="-457200">
              <a:lnSpc>
                <a:spcPct val="214285"/>
              </a:lnSpc>
              <a:spcBef>
                <a:spcPts val="0"/>
              </a:spcBef>
              <a:buClr>
                <a:srgbClr val="000000"/>
              </a:buClr>
              <a:buSzPts val="2100"/>
            </a:pP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Utvecklar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din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affärsidé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och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verksamhet</a:t>
            </a:r>
            <a:r>
              <a:rPr lang="en-US" sz="28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m.m.</a:t>
            </a:r>
            <a:endParaRPr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38C14F-4B1F-A44A-8D64-DEEB1E70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889542"/>
            <a:ext cx="12314663" cy="757443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31FBF43-40BE-D64F-94CB-1918B9872666}"/>
              </a:ext>
            </a:extLst>
          </p:cNvPr>
          <p:cNvSpPr txBox="1"/>
          <p:nvPr/>
        </p:nvSpPr>
        <p:spPr>
          <a:xfrm>
            <a:off x="616224" y="8756366"/>
            <a:ext cx="11251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Convoy,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Frilans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Finans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och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Cool Company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är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några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exempel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på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egenanställningsföretag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men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finns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fler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Fungerar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ganska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lika</a:t>
            </a:r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7328537-D127-6145-8B7A-6A26E5316B23}"/>
              </a:ext>
            </a:extLst>
          </p:cNvPr>
          <p:cNvSpPr txBox="1"/>
          <p:nvPr/>
        </p:nvSpPr>
        <p:spPr>
          <a:xfrm>
            <a:off x="3073270" y="181656"/>
            <a:ext cx="633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Hur</a:t>
            </a:r>
            <a:r>
              <a:rPr lang="en-GB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4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gör</a:t>
            </a:r>
            <a:r>
              <a:rPr lang="en-GB" sz="4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man?</a:t>
            </a:r>
          </a:p>
        </p:txBody>
      </p:sp>
    </p:spTree>
    <p:extLst>
      <p:ext uri="{BB962C8B-B14F-4D97-AF65-F5344CB8AC3E}">
        <p14:creationId xmlns:p14="http://schemas.microsoft.com/office/powerpoint/2010/main" val="30839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4758AD5-9DFF-F141-8E83-C19C768C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460500"/>
            <a:ext cx="12712700" cy="68326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3FF9CE-811F-0445-AC2D-07B67541DB14}"/>
              </a:ext>
            </a:extLst>
          </p:cNvPr>
          <p:cNvSpPr txBox="1"/>
          <p:nvPr/>
        </p:nvSpPr>
        <p:spPr>
          <a:xfrm>
            <a:off x="1570383" y="477078"/>
            <a:ext cx="85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Läs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på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egenanställningsföretagens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hemsida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Här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kan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testa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göra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GB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faktura t ex</a:t>
            </a:r>
          </a:p>
        </p:txBody>
      </p:sp>
    </p:spTree>
    <p:extLst>
      <p:ext uri="{BB962C8B-B14F-4D97-AF65-F5344CB8AC3E}">
        <p14:creationId xmlns:p14="http://schemas.microsoft.com/office/powerpoint/2010/main" val="244890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A84622F-B319-44D4-805A-82D6BC7ED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86" y="7804110"/>
            <a:ext cx="3024777" cy="35229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392B0FC-CE65-4423-8E9A-5E979697E82A}"/>
              </a:ext>
            </a:extLst>
          </p:cNvPr>
          <p:cNvSpPr/>
          <p:nvPr/>
        </p:nvSpPr>
        <p:spPr>
          <a:xfrm>
            <a:off x="2277120" y="4150278"/>
            <a:ext cx="6926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Diskussion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endParaRPr lang="en-GB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Varför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Varför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</a:t>
            </a:r>
          </a:p>
          <a:p>
            <a:endParaRPr lang="en-GB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Vad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verkar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bra/</a:t>
            </a:r>
            <a:r>
              <a:rPr lang="en-GB" sz="3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dåligt</a:t>
            </a:r>
            <a:r>
              <a:rPr lang="en-GB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AE6E746-647B-4225-BC33-C9CBE8B90BEF}"/>
              </a:ext>
            </a:extLst>
          </p:cNvPr>
          <p:cNvSpPr txBox="1"/>
          <p:nvPr/>
        </p:nvSpPr>
        <p:spPr>
          <a:xfrm>
            <a:off x="1351722" y="2619127"/>
            <a:ext cx="9362661" cy="739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964" tIns="30964" rIns="30964" bIns="30964" numCol="1" spcCol="38100" rtlCol="0" anchor="ctr">
            <a:spAutoFit/>
          </a:bodyPr>
          <a:lstStyle/>
          <a:p>
            <a:pPr defTabSz="487700"/>
            <a:r>
              <a:rPr lang="en-GB" sz="4400" dirty="0" err="1"/>
              <a:t>Är</a:t>
            </a:r>
            <a:r>
              <a:rPr lang="en-GB" sz="4400" dirty="0"/>
              <a:t> </a:t>
            </a:r>
            <a:r>
              <a:rPr lang="en-GB" sz="4400" dirty="0" err="1"/>
              <a:t>egenanställning</a:t>
            </a:r>
            <a:r>
              <a:rPr lang="en-GB" sz="4400" dirty="0"/>
              <a:t> </a:t>
            </a:r>
            <a:r>
              <a:rPr lang="en-GB" sz="4400" dirty="0" err="1"/>
              <a:t>något</a:t>
            </a:r>
            <a:r>
              <a:rPr lang="en-GB" sz="4400" dirty="0"/>
              <a:t> </a:t>
            </a:r>
            <a:r>
              <a:rPr lang="en-GB" sz="4400" dirty="0" err="1"/>
              <a:t>för</a:t>
            </a:r>
            <a:r>
              <a:rPr lang="en-GB" sz="4400" dirty="0"/>
              <a:t> dig?  </a:t>
            </a:r>
            <a:endParaRPr lang="sv-SE" sz="4400" dirty="0">
              <a:solidFill>
                <a:srgbClr val="595959"/>
              </a:solidFill>
              <a:latin typeface="Archer Book" panose="02000000000000000000" pitchFamily="50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1D72DA1-F6F2-544B-8364-4FF8CDD7A179}"/>
              </a:ext>
            </a:extLst>
          </p:cNvPr>
          <p:cNvSpPr txBox="1"/>
          <p:nvPr/>
        </p:nvSpPr>
        <p:spPr>
          <a:xfrm>
            <a:off x="1351722" y="8156402"/>
            <a:ext cx="414728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Tack! </a:t>
            </a:r>
          </a:p>
          <a:p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Frågor</a:t>
            </a:r>
            <a:r>
              <a:rPr lang="en-GB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Åsa Ohlsson </a:t>
            </a:r>
            <a:r>
              <a:rPr lang="en-GB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asa.ohlsson@companion.se</a:t>
            </a:r>
            <a:endParaRPr lang="en-GB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9237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211</Words>
  <Application>Microsoft Office PowerPoint</Application>
  <PresentationFormat>Anpassad</PresentationFormat>
  <Paragraphs>33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Archer Book</vt:lpstr>
      <vt:lpstr>Helvetica Neue</vt:lpstr>
      <vt:lpstr>Helvetica Neue Light</vt:lpstr>
      <vt:lpstr>Arial</vt:lpstr>
      <vt:lpstr>ModernPortfolio</vt:lpstr>
      <vt:lpstr>PowerPoint-presentation</vt:lpstr>
      <vt:lpstr>PowerPoint-presentation</vt:lpstr>
      <vt:lpstr>Egenanställningsföretaget:</vt:lpstr>
      <vt:lpstr>PowerPoint-presentation</vt:lpstr>
      <vt:lpstr>Vad gör du då?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Abdulla Taha</dc:creator>
  <cp:lastModifiedBy>Abdulla Taha</cp:lastModifiedBy>
  <cp:revision>26</cp:revision>
  <dcterms:modified xsi:type="dcterms:W3CDTF">2019-03-16T15:48:43Z</dcterms:modified>
</cp:coreProperties>
</file>