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5"/>
  </p:notesMasterIdLst>
  <p:sldIdLst>
    <p:sldId id="256" r:id="rId2"/>
    <p:sldId id="941" r:id="rId3"/>
    <p:sldId id="937" r:id="rId4"/>
    <p:sldId id="938" r:id="rId5"/>
    <p:sldId id="257" r:id="rId6"/>
    <p:sldId id="258" r:id="rId7"/>
    <p:sldId id="259" r:id="rId8"/>
    <p:sldId id="264" r:id="rId9"/>
    <p:sldId id="942" r:id="rId10"/>
    <p:sldId id="939" r:id="rId11"/>
    <p:sldId id="265" r:id="rId12"/>
    <p:sldId id="266" r:id="rId13"/>
    <p:sldId id="940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D4B3F19F-DF94-4D5E-A3F1-B0A2BDC9DC5A}">
          <p14:sldIdLst>
            <p14:sldId id="256"/>
            <p14:sldId id="941"/>
            <p14:sldId id="937"/>
            <p14:sldId id="938"/>
            <p14:sldId id="257"/>
            <p14:sldId id="258"/>
            <p14:sldId id="259"/>
            <p14:sldId id="264"/>
            <p14:sldId id="942"/>
            <p14:sldId id="939"/>
            <p14:sldId id="265"/>
            <p14:sldId id="266"/>
            <p14:sldId id="94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18" autoAdjust="0"/>
    <p:restoredTop sz="60842" autoAdjust="0"/>
  </p:normalViewPr>
  <p:slideViewPr>
    <p:cSldViewPr snapToGrid="0">
      <p:cViewPr varScale="1">
        <p:scale>
          <a:sx n="49" d="100"/>
          <a:sy n="49" d="100"/>
        </p:scale>
        <p:origin x="588" y="21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3EE17-0727-4545-89DC-F4D45900E727}" type="datetimeFigureOut">
              <a:rPr lang="sv-SE" smtClean="0"/>
              <a:t>2021-11-30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8CE0A-FDBA-4780-93E1-E4DA30E84B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225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r>
              <a:rPr lang="sv-SE" dirty="0"/>
              <a:t>INTRO MIG OCH VAD JAG GÖR</a:t>
            </a:r>
          </a:p>
          <a:p>
            <a:r>
              <a:rPr lang="sv-SE" dirty="0"/>
              <a:t>, PROJEKTET, </a:t>
            </a:r>
          </a:p>
          <a:p>
            <a:endParaRPr lang="sv-SE" dirty="0"/>
          </a:p>
          <a:p>
            <a:r>
              <a:rPr lang="sv-SE" dirty="0"/>
              <a:t>Presentationen ska inte bara handla om entreprenörskap, utan om hur du mår bra. </a:t>
            </a:r>
          </a:p>
          <a:p>
            <a:endParaRPr lang="sv-SE" dirty="0"/>
          </a:p>
          <a:p>
            <a:r>
              <a:rPr lang="sv-SE" dirty="0"/>
              <a:t>Här inne har vi ett tryggt rum, </a:t>
            </a:r>
          </a:p>
          <a:p>
            <a:r>
              <a:rPr lang="sv-SE" dirty="0"/>
              <a:t>Ställa frågor om man vill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8CE0A-FDBA-4780-93E1-E4DA30E84B9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3079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Morgonen är himmelsk</a:t>
            </a:r>
          </a:p>
          <a:p>
            <a:r>
              <a:rPr lang="sv-SE" dirty="0"/>
              <a:t>Det är en </a:t>
            </a:r>
            <a:r>
              <a:rPr lang="sv-SE" dirty="0" err="1"/>
              <a:t>reset</a:t>
            </a:r>
            <a:r>
              <a:rPr lang="sv-SE" dirty="0"/>
              <a:t> varje dag för vem du väljer att vara för dagen.</a:t>
            </a:r>
          </a:p>
          <a:p>
            <a:endParaRPr lang="sv-SE" dirty="0"/>
          </a:p>
          <a:p>
            <a:r>
              <a:rPr lang="sv-SE" dirty="0"/>
              <a:t>Ni kommer att få en </a:t>
            </a:r>
            <a:r>
              <a:rPr lang="sv-SE" dirty="0" err="1"/>
              <a:t>Challange</a:t>
            </a:r>
            <a:r>
              <a:rPr lang="sv-SE" dirty="0"/>
              <a:t>, </a:t>
            </a:r>
          </a:p>
          <a:p>
            <a:r>
              <a:rPr lang="sv-SE" dirty="0"/>
              <a:t>Vet ej :</a:t>
            </a:r>
          </a:p>
          <a:p>
            <a:r>
              <a:rPr lang="sv-SE" dirty="0"/>
              <a:t>hur ni kommer att tolka den.  </a:t>
            </a:r>
          </a:p>
          <a:p>
            <a:r>
              <a:rPr lang="sv-SE" dirty="0"/>
              <a:t>Ärligt. Om ni är mogna för den</a:t>
            </a:r>
          </a:p>
          <a:p>
            <a:endParaRPr lang="sv-SE" dirty="0"/>
          </a:p>
          <a:p>
            <a:r>
              <a:rPr lang="sv-SE" dirty="0"/>
              <a:t>MOTBEVISA MIG</a:t>
            </a:r>
          </a:p>
          <a:p>
            <a:endParaRPr lang="sv-SE" dirty="0"/>
          </a:p>
          <a:p>
            <a:r>
              <a:rPr lang="sv-SE" dirty="0"/>
              <a:t>NI ska upp 6 på morgonen</a:t>
            </a:r>
          </a:p>
          <a:p>
            <a:endParaRPr lang="sv-SE" dirty="0"/>
          </a:p>
          <a:p>
            <a:r>
              <a:rPr lang="sv-SE" dirty="0"/>
              <a:t>Tisdag:: Solen skiner	</a:t>
            </a:r>
          </a:p>
          <a:p>
            <a:r>
              <a:rPr lang="sv-SE" dirty="0"/>
              <a:t>Måndag funkar också:</a:t>
            </a:r>
          </a:p>
          <a:p>
            <a:r>
              <a:rPr lang="sv-SE" dirty="0"/>
              <a:t>Onsdag Torsdag Fredag: lite regn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8CE0A-FDBA-4780-93E1-E4DA30E84B9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3615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1.Man måste inte vilka bli entreprenör</a:t>
            </a:r>
          </a:p>
          <a:p>
            <a:endParaRPr lang="sv-SE" dirty="0"/>
          </a:p>
          <a:p>
            <a:r>
              <a:rPr lang="sv-SE" dirty="0"/>
              <a:t>2.Men som ett körkort, behöver ej ha bil för o ta det.</a:t>
            </a:r>
          </a:p>
          <a:p>
            <a:endParaRPr lang="sv-SE" dirty="0"/>
          </a:p>
          <a:p>
            <a:r>
              <a:rPr lang="sv-SE" dirty="0"/>
              <a:t>3.Lyckas vi få in er i det tänket i ung ålder då har vi gjort vårt.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TRYGGT RUM!!!!!!!!!!!!!!!!!!!!!!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8CE0A-FDBA-4780-93E1-E4DA30E84B9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2393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Minns ni HANDLAR INTE OM IDÉN UTAN MÄNNISKAN?</a:t>
            </a:r>
          </a:p>
          <a:p>
            <a:endParaRPr lang="sv-SE" dirty="0"/>
          </a:p>
          <a:p>
            <a:r>
              <a:rPr lang="sv-SE" dirty="0"/>
              <a:t>Special Kommando</a:t>
            </a:r>
          </a:p>
          <a:p>
            <a:r>
              <a:rPr lang="sv-SE" dirty="0"/>
              <a:t>Attack dykare.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8CE0A-FDBA-4780-93E1-E4DA30E84B9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1671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8CE0A-FDBA-4780-93E1-E4DA30E84B9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795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Innan vi ens kan prata om entreprenörskap måste vi prata om vanor</a:t>
            </a:r>
          </a:p>
          <a:p>
            <a:endParaRPr lang="sv-SE" dirty="0"/>
          </a:p>
          <a:p>
            <a:r>
              <a:rPr lang="sv-SE" dirty="0"/>
              <a:t>Man kan inte driva en egen process om man spenderar 6 timmar om dagen i telefon.</a:t>
            </a:r>
          </a:p>
          <a:p>
            <a:endParaRPr lang="sv-SE" dirty="0"/>
          </a:p>
          <a:p>
            <a:r>
              <a:rPr lang="sv-SE" dirty="0"/>
              <a:t>Hur ser era förutsättningar ut för att gå den vägen.</a:t>
            </a:r>
          </a:p>
          <a:p>
            <a:endParaRPr lang="sv-SE" dirty="0"/>
          </a:p>
          <a:p>
            <a:r>
              <a:rPr lang="sv-SE" dirty="0"/>
              <a:t>Jag kan välja att lämna er med massa info, Eller lämna er med riktigt </a:t>
            </a:r>
            <a:r>
              <a:rPr lang="sv-SE" dirty="0" err="1"/>
              <a:t>impact</a:t>
            </a:r>
            <a:r>
              <a:rPr lang="sv-SE" dirty="0"/>
              <a:t> som kan påverka er skola och ert liv.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8CE0A-FDBA-4780-93E1-E4DA30E84B9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2035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Kichorro</a:t>
            </a:r>
            <a:r>
              <a:rPr lang="sv-SE" dirty="0"/>
              <a:t> </a:t>
            </a:r>
            <a:r>
              <a:rPr lang="sv-SE" dirty="0" err="1"/>
              <a:t>Toyoda</a:t>
            </a:r>
            <a:endParaRPr lang="sv-SE" dirty="0"/>
          </a:p>
          <a:p>
            <a:endParaRPr lang="sv-SE" dirty="0"/>
          </a:p>
          <a:p>
            <a:r>
              <a:rPr lang="sv-SE" dirty="0"/>
              <a:t>Lovade att sätta Japan på kartan.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8CE0A-FDBA-4780-93E1-E4DA30E84B9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6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Why</a:t>
            </a:r>
            <a:r>
              <a:rPr lang="sv-SE" dirty="0"/>
              <a:t> – Japan ska bli kändast i världen för hållbarhet</a:t>
            </a:r>
          </a:p>
          <a:p>
            <a:r>
              <a:rPr lang="sv-SE" dirty="0"/>
              <a:t>Hur – Toyota ska tillverka bra bilar</a:t>
            </a:r>
          </a:p>
          <a:p>
            <a:r>
              <a:rPr lang="sv-SE" dirty="0"/>
              <a:t>Vad för produkt = Bra bilarna är Toyota land </a:t>
            </a:r>
            <a:r>
              <a:rPr lang="sv-SE" dirty="0" err="1"/>
              <a:t>cruiser</a:t>
            </a:r>
            <a:r>
              <a:rPr lang="sv-SE" dirty="0"/>
              <a:t>, </a:t>
            </a:r>
            <a:r>
              <a:rPr lang="sv-SE" dirty="0" err="1"/>
              <a:t>corolla</a:t>
            </a:r>
            <a:r>
              <a:rPr lang="sv-SE" dirty="0"/>
              <a:t>, </a:t>
            </a:r>
            <a:r>
              <a:rPr lang="sv-SE" dirty="0" err="1"/>
              <a:t>hilux</a:t>
            </a:r>
            <a:r>
              <a:rPr lang="sv-SE" dirty="0"/>
              <a:t>….</a:t>
            </a:r>
          </a:p>
          <a:p>
            <a:endParaRPr lang="sv-SE" dirty="0"/>
          </a:p>
          <a:p>
            <a:r>
              <a:rPr lang="sv-SE" dirty="0"/>
              <a:t>Detta är the GOLDEN CIRCLE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8CE0A-FDBA-4780-93E1-E4DA30E84B9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0095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v-SE" sz="1200" dirty="0"/>
              <a:t>Vad är en ide?</a:t>
            </a:r>
          </a:p>
          <a:p>
            <a:pPr>
              <a:lnSpc>
                <a:spcPct val="100000"/>
              </a:lnSpc>
            </a:pPr>
            <a:endParaRPr lang="sv-SE" sz="1200" dirty="0"/>
          </a:p>
          <a:p>
            <a:pPr>
              <a:lnSpc>
                <a:spcPct val="100000"/>
              </a:lnSpc>
            </a:pPr>
            <a:r>
              <a:rPr lang="sv-SE" sz="1200" dirty="0"/>
              <a:t>Vi har alla haft bra idéer.</a:t>
            </a:r>
          </a:p>
          <a:p>
            <a:pPr>
              <a:lnSpc>
                <a:spcPct val="100000"/>
              </a:lnSpc>
            </a:pPr>
            <a:endParaRPr lang="sv-SE" sz="1200" dirty="0"/>
          </a:p>
          <a:p>
            <a:pPr>
              <a:lnSpc>
                <a:spcPct val="100000"/>
              </a:lnSpc>
            </a:pPr>
            <a:r>
              <a:rPr lang="sv-SE" sz="1200" dirty="0"/>
              <a:t>Du kan ha alla idéer i världen, men utan handling, planering och konsistens, förblir det en </a:t>
            </a:r>
            <a:r>
              <a:rPr lang="sv-SE" sz="1200" dirty="0" err="1"/>
              <a:t>idée</a:t>
            </a:r>
            <a:endParaRPr lang="sv-SE" sz="1200" dirty="0"/>
          </a:p>
          <a:p>
            <a:pPr>
              <a:lnSpc>
                <a:spcPct val="100000"/>
              </a:lnSpc>
            </a:pPr>
            <a:endParaRPr lang="sv-SE" sz="1200" dirty="0"/>
          </a:p>
          <a:p>
            <a:pPr>
              <a:lnSpc>
                <a:spcPct val="100000"/>
              </a:lnSpc>
            </a:pPr>
            <a:r>
              <a:rPr lang="sv-SE" sz="1200" dirty="0" err="1"/>
              <a:t>Ice</a:t>
            </a:r>
            <a:r>
              <a:rPr lang="sv-SE" sz="1200" dirty="0"/>
              <a:t> Cream Rolls</a:t>
            </a:r>
          </a:p>
          <a:p>
            <a:pPr>
              <a:lnSpc>
                <a:spcPct val="100000"/>
              </a:lnSpc>
            </a:pPr>
            <a:r>
              <a:rPr lang="sv-SE" sz="1200" dirty="0" err="1"/>
              <a:t>Spotify</a:t>
            </a:r>
            <a:r>
              <a:rPr lang="sv-SE" sz="1200" dirty="0"/>
              <a:t>?</a:t>
            </a:r>
          </a:p>
          <a:p>
            <a:pPr>
              <a:lnSpc>
                <a:spcPct val="100000"/>
              </a:lnSpc>
            </a:pPr>
            <a:r>
              <a:rPr lang="sv-SE" sz="1200" dirty="0" err="1"/>
              <a:t>Netflix</a:t>
            </a:r>
            <a:r>
              <a:rPr lang="sv-SE" sz="1200" dirty="0"/>
              <a:t>?</a:t>
            </a:r>
          </a:p>
          <a:p>
            <a:pPr>
              <a:lnSpc>
                <a:spcPct val="100000"/>
              </a:lnSpc>
            </a:pPr>
            <a:endParaRPr lang="sv-SE" sz="1200" dirty="0"/>
          </a:p>
          <a:p>
            <a:pPr>
              <a:lnSpc>
                <a:spcPct val="100000"/>
              </a:lnSpc>
            </a:pPr>
            <a:r>
              <a:rPr lang="sv-SE" sz="1200" dirty="0"/>
              <a:t>Byggare om vi ska efterlikna en entreprenör</a:t>
            </a:r>
          </a:p>
          <a:p>
            <a:pPr>
              <a:lnSpc>
                <a:spcPct val="100000"/>
              </a:lnSpc>
            </a:pPr>
            <a:r>
              <a:rPr lang="sv-SE" sz="1200" dirty="0"/>
              <a:t>Handlingskraftig, </a:t>
            </a:r>
          </a:p>
          <a:p>
            <a:pPr>
              <a:lnSpc>
                <a:spcPct val="100000"/>
              </a:lnSpc>
            </a:pPr>
            <a:r>
              <a:rPr lang="sv-SE" sz="1200" dirty="0"/>
              <a:t>Tänker måttligt, Men inte i evigheter.</a:t>
            </a:r>
          </a:p>
          <a:p>
            <a:pPr>
              <a:lnSpc>
                <a:spcPct val="100000"/>
              </a:lnSpc>
            </a:pPr>
            <a:r>
              <a:rPr lang="sv-SE" sz="1200" dirty="0"/>
              <a:t>Visionär, </a:t>
            </a:r>
          </a:p>
          <a:p>
            <a:pPr>
              <a:lnSpc>
                <a:spcPct val="100000"/>
              </a:lnSpc>
            </a:pPr>
            <a:r>
              <a:rPr lang="sv-SE" sz="1200" dirty="0"/>
              <a:t>Kan du skala din idé i ett mindre format? Air </a:t>
            </a:r>
            <a:r>
              <a:rPr lang="sv-SE" sz="1200" dirty="0" err="1"/>
              <a:t>BnB</a:t>
            </a:r>
            <a:r>
              <a:rPr lang="sv-SE" sz="1200" dirty="0"/>
              <a:t>. </a:t>
            </a:r>
            <a:r>
              <a:rPr lang="sv-SE" sz="1200" dirty="0" err="1"/>
              <a:t>Sillicon</a:t>
            </a:r>
            <a:r>
              <a:rPr lang="sv-SE" sz="1200" dirty="0"/>
              <a:t> </a:t>
            </a:r>
            <a:r>
              <a:rPr lang="sv-SE" sz="1200" dirty="0" err="1"/>
              <a:t>Valley</a:t>
            </a:r>
            <a:r>
              <a:rPr lang="sv-SE" sz="1200" dirty="0"/>
              <a:t>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8CE0A-FDBA-4780-93E1-E4DA30E84B9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4312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v-SE" sz="1200" dirty="0"/>
              <a:t>När är det rätta tillfället?</a:t>
            </a:r>
          </a:p>
          <a:p>
            <a:pPr>
              <a:lnSpc>
                <a:spcPct val="100000"/>
              </a:lnSpc>
            </a:pPr>
            <a:endParaRPr lang="sv-SE" sz="1200" dirty="0"/>
          </a:p>
          <a:p>
            <a:pPr>
              <a:lnSpc>
                <a:spcPct val="100000"/>
              </a:lnSpc>
            </a:pPr>
            <a:r>
              <a:rPr lang="sv-SE" sz="1200" dirty="0"/>
              <a:t>Passar det just nu er ålder? Er mogenhet? Er </a:t>
            </a:r>
            <a:r>
              <a:rPr lang="sv-SE" sz="1200" dirty="0" err="1"/>
              <a:t>erfarénhet</a:t>
            </a:r>
            <a:endParaRPr lang="sv-SE" sz="1200" dirty="0"/>
          </a:p>
          <a:p>
            <a:pPr>
              <a:lnSpc>
                <a:spcPct val="100000"/>
              </a:lnSpc>
            </a:pPr>
            <a:endParaRPr lang="sv-SE" sz="1200" dirty="0"/>
          </a:p>
          <a:p>
            <a:pPr>
              <a:lnSpc>
                <a:spcPct val="100000"/>
              </a:lnSpc>
            </a:pPr>
            <a:r>
              <a:rPr lang="sv-SE" sz="1200" dirty="0"/>
              <a:t>Balans mellan instinkt och rädsla. Mitt emellan är bra</a:t>
            </a:r>
          </a:p>
          <a:p>
            <a:pPr>
              <a:lnSpc>
                <a:spcPct val="100000"/>
              </a:lnSpc>
            </a:pPr>
            <a:endParaRPr lang="sv-SE" sz="1200" dirty="0"/>
          </a:p>
          <a:p>
            <a:pPr>
              <a:lnSpc>
                <a:spcPct val="100000"/>
              </a:lnSpc>
            </a:pPr>
            <a:r>
              <a:rPr lang="sv-SE" sz="1200" dirty="0"/>
              <a:t>Så vad menas. Instinkt, Ned Ärvda beteendemönster.</a:t>
            </a:r>
          </a:p>
          <a:p>
            <a:pPr>
              <a:lnSpc>
                <a:spcPct val="100000"/>
              </a:lnSpc>
            </a:pPr>
            <a:r>
              <a:rPr lang="sv-SE" sz="1200" dirty="0"/>
              <a:t>BRINNANDE BIL EXEMPEL</a:t>
            </a:r>
          </a:p>
          <a:p>
            <a:pPr>
              <a:lnSpc>
                <a:spcPct val="100000"/>
              </a:lnSpc>
            </a:pPr>
            <a:r>
              <a:rPr lang="sv-SE" sz="1200" dirty="0"/>
              <a:t>DU VILL ÖPPNA KAFETERIA MEN KAN INGET OM KAFFE</a:t>
            </a:r>
          </a:p>
          <a:p>
            <a:pPr>
              <a:lnSpc>
                <a:spcPct val="100000"/>
              </a:lnSpc>
            </a:pPr>
            <a:r>
              <a:rPr lang="sv-SE" sz="1200" dirty="0"/>
              <a:t>ALDRIG JOBBAT I EN. DÅLIG IDE</a:t>
            </a:r>
          </a:p>
          <a:p>
            <a:pPr>
              <a:lnSpc>
                <a:spcPct val="100000"/>
              </a:lnSpc>
            </a:pPr>
            <a:endParaRPr lang="sv-SE" sz="1200" dirty="0"/>
          </a:p>
          <a:p>
            <a:pPr>
              <a:lnSpc>
                <a:spcPct val="100000"/>
              </a:lnSpc>
            </a:pPr>
            <a:r>
              <a:rPr lang="sv-SE" sz="1200" dirty="0"/>
              <a:t>Hur kan du motarbeta rädsla?</a:t>
            </a:r>
          </a:p>
          <a:p>
            <a:pPr>
              <a:lnSpc>
                <a:spcPct val="100000"/>
              </a:lnSpc>
            </a:pPr>
            <a:r>
              <a:rPr lang="sv-SE" sz="1200" dirty="0"/>
              <a:t>-Du gör detta genom planering.</a:t>
            </a:r>
          </a:p>
          <a:p>
            <a:pPr>
              <a:lnSpc>
                <a:spcPct val="100000"/>
              </a:lnSpc>
            </a:pPr>
            <a:r>
              <a:rPr lang="sv-SE" sz="1200" dirty="0"/>
              <a:t>Du planerar så mycket som du kan till din idé. Planera varje lilla detalj.</a:t>
            </a:r>
          </a:p>
          <a:p>
            <a:pPr>
              <a:lnSpc>
                <a:spcPct val="100000"/>
              </a:lnSpc>
            </a:pPr>
            <a:r>
              <a:rPr lang="sv-SE" sz="1200" dirty="0" err="1"/>
              <a:t>Swot</a:t>
            </a:r>
            <a:r>
              <a:rPr lang="sv-SE" sz="1200" dirty="0"/>
              <a:t> Analys</a:t>
            </a:r>
          </a:p>
          <a:p>
            <a:pPr>
              <a:lnSpc>
                <a:spcPct val="100000"/>
              </a:lnSpc>
            </a:pPr>
            <a:r>
              <a:rPr lang="sv-SE" sz="1200" dirty="0"/>
              <a:t>Är du kunnig inom marknaden?</a:t>
            </a:r>
          </a:p>
          <a:p>
            <a:pPr>
              <a:lnSpc>
                <a:spcPct val="100000"/>
              </a:lnSpc>
            </a:pPr>
            <a:endParaRPr lang="sv-SE" sz="1200" dirty="0"/>
          </a:p>
          <a:p>
            <a:pPr>
              <a:lnSpc>
                <a:spcPct val="100000"/>
              </a:lnSpc>
            </a:pPr>
            <a:r>
              <a:rPr lang="sv-SE" sz="1200" dirty="0"/>
              <a:t>Kan du skala din idé i ett mindre format?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8CE0A-FDBA-4780-93E1-E4DA30E84B9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5975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sv-SE" sz="1200" dirty="0"/>
          </a:p>
          <a:p>
            <a:pPr>
              <a:lnSpc>
                <a:spcPct val="100000"/>
              </a:lnSpc>
            </a:pPr>
            <a:r>
              <a:rPr lang="sv-SE" sz="1200" dirty="0"/>
              <a:t>Var är du nöjd? Vad behöver du i ditt liv?</a:t>
            </a:r>
          </a:p>
          <a:p>
            <a:pPr>
              <a:lnSpc>
                <a:spcPct val="100000"/>
              </a:lnSpc>
            </a:pPr>
            <a:endParaRPr lang="sv-SE" sz="1200" dirty="0"/>
          </a:p>
          <a:p>
            <a:pPr>
              <a:lnSpc>
                <a:spcPct val="100000"/>
              </a:lnSpc>
            </a:pPr>
            <a:r>
              <a:rPr lang="sv-SE" sz="1200" dirty="0"/>
              <a:t>Vänner? dem sätter norm och standard. Dem låter dig inte växa? Nedsättande kommentarer? Tvärtom kanske?</a:t>
            </a:r>
          </a:p>
          <a:p>
            <a:pPr>
              <a:lnSpc>
                <a:spcPct val="100000"/>
              </a:lnSpc>
            </a:pPr>
            <a:r>
              <a:rPr lang="sv-SE" sz="1200" dirty="0"/>
              <a:t>Vänner som ger en positiv avundsjuka?</a:t>
            </a:r>
          </a:p>
          <a:p>
            <a:pPr>
              <a:lnSpc>
                <a:spcPct val="100000"/>
              </a:lnSpc>
            </a:pPr>
            <a:endParaRPr lang="sv-SE" sz="1200" dirty="0"/>
          </a:p>
          <a:p>
            <a:pPr>
              <a:lnSpc>
                <a:spcPct val="100000"/>
              </a:lnSpc>
            </a:pPr>
            <a:r>
              <a:rPr lang="sv-SE" sz="1200" dirty="0"/>
              <a:t>Vi jämför oss med ”Byn” Sikta högt, internationellt.</a:t>
            </a:r>
          </a:p>
          <a:p>
            <a:pPr>
              <a:lnSpc>
                <a:spcPct val="100000"/>
              </a:lnSpc>
            </a:pPr>
            <a:endParaRPr lang="sv-SE" sz="1200" dirty="0"/>
          </a:p>
          <a:p>
            <a:pPr>
              <a:lnSpc>
                <a:spcPct val="100000"/>
              </a:lnSpc>
            </a:pPr>
            <a:r>
              <a:rPr lang="sv-SE" sz="1200" dirty="0"/>
              <a:t>Många som inte tror på dig för dem reflekterar deras rädslor på dig. Även familj.</a:t>
            </a:r>
          </a:p>
          <a:p>
            <a:pPr>
              <a:lnSpc>
                <a:spcPct val="100000"/>
              </a:lnSpc>
            </a:pPr>
            <a:endParaRPr lang="sv-SE" sz="1200" dirty="0"/>
          </a:p>
          <a:p>
            <a:pPr>
              <a:lnSpc>
                <a:spcPct val="100000"/>
              </a:lnSpc>
            </a:pPr>
            <a:r>
              <a:rPr lang="sv-SE" sz="1200" dirty="0"/>
              <a:t>Många av oss kommer från negativa familjer och det kan reflektera på oss.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8CE0A-FDBA-4780-93E1-E4DA30E84B9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3359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Mentalitet som säger. </a:t>
            </a:r>
          </a:p>
          <a:p>
            <a:r>
              <a:rPr lang="sv-SE" dirty="0" err="1"/>
              <a:t>Only</a:t>
            </a:r>
            <a:r>
              <a:rPr lang="sv-SE" dirty="0"/>
              <a:t> </a:t>
            </a:r>
            <a:r>
              <a:rPr lang="sv-SE" dirty="0" err="1"/>
              <a:t>easy</a:t>
            </a:r>
            <a:r>
              <a:rPr lang="sv-SE" dirty="0"/>
              <a:t> </a:t>
            </a:r>
            <a:r>
              <a:rPr lang="sv-SE" dirty="0" err="1"/>
              <a:t>day</a:t>
            </a:r>
            <a:r>
              <a:rPr lang="sv-SE" dirty="0"/>
              <a:t>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yesterday</a:t>
            </a:r>
            <a:endParaRPr lang="sv-SE" dirty="0"/>
          </a:p>
          <a:p>
            <a:endParaRPr lang="sv-SE" dirty="0"/>
          </a:p>
          <a:p>
            <a:r>
              <a:rPr lang="sv-SE" dirty="0"/>
              <a:t>Dem använder din kropp för att testa din mentalitet</a:t>
            </a:r>
          </a:p>
          <a:p>
            <a:endParaRPr lang="sv-SE" dirty="0"/>
          </a:p>
          <a:p>
            <a:r>
              <a:rPr lang="sv-SE" dirty="0"/>
              <a:t>Könsordning</a:t>
            </a:r>
          </a:p>
          <a:p>
            <a:endParaRPr lang="sv-SE" dirty="0"/>
          </a:p>
          <a:p>
            <a:r>
              <a:rPr lang="sv-SE" dirty="0"/>
              <a:t>5 dagar , 4 timmar sömn. Sover stående. Fenomenala saker som händer </a:t>
            </a:r>
          </a:p>
          <a:p>
            <a:endParaRPr lang="sv-SE" dirty="0"/>
          </a:p>
          <a:p>
            <a:r>
              <a:rPr lang="sv-SE" dirty="0"/>
              <a:t>20 timmar träning.</a:t>
            </a:r>
          </a:p>
          <a:p>
            <a:r>
              <a:rPr lang="sv-SE" dirty="0"/>
              <a:t>320 km</a:t>
            </a:r>
          </a:p>
          <a:p>
            <a:r>
              <a:rPr lang="sv-SE" dirty="0"/>
              <a:t>6000 </a:t>
            </a:r>
            <a:r>
              <a:rPr lang="sv-SE" dirty="0" err="1"/>
              <a:t>calorier</a:t>
            </a:r>
            <a:r>
              <a:rPr lang="sv-SE" dirty="0"/>
              <a:t> på en dag.</a:t>
            </a:r>
          </a:p>
          <a:p>
            <a:endParaRPr lang="sv-SE" dirty="0"/>
          </a:p>
          <a:p>
            <a:r>
              <a:rPr lang="sv-SE" dirty="0"/>
              <a:t>Dem kan göra 20 gånger mer än vad dem trodde</a:t>
            </a:r>
          </a:p>
          <a:p>
            <a:endParaRPr lang="sv-SE" dirty="0"/>
          </a:p>
          <a:p>
            <a:r>
              <a:rPr lang="sv-SE" dirty="0"/>
              <a:t>Sover stående.</a:t>
            </a:r>
          </a:p>
          <a:p>
            <a:endParaRPr lang="sv-SE" dirty="0"/>
          </a:p>
          <a:p>
            <a:r>
              <a:rPr lang="sv-SE" dirty="0" err="1"/>
              <a:t>Navy</a:t>
            </a:r>
            <a:r>
              <a:rPr lang="sv-SE" dirty="0"/>
              <a:t> </a:t>
            </a:r>
            <a:r>
              <a:rPr lang="sv-SE" dirty="0" err="1"/>
              <a:t>seals</a:t>
            </a:r>
            <a:r>
              <a:rPr lang="sv-SE" dirty="0"/>
              <a:t> ansökande vältränade</a:t>
            </a:r>
          </a:p>
          <a:p>
            <a:endParaRPr lang="sv-SE" dirty="0"/>
          </a:p>
          <a:p>
            <a:r>
              <a:rPr lang="sv-SE" dirty="0"/>
              <a:t>Hur klarar man denna tuffa utmaningen?</a:t>
            </a:r>
          </a:p>
          <a:p>
            <a:endParaRPr lang="sv-SE" dirty="0"/>
          </a:p>
          <a:p>
            <a:r>
              <a:rPr lang="sv-SE" dirty="0"/>
              <a:t>Micro Mål</a:t>
            </a:r>
          </a:p>
          <a:p>
            <a:r>
              <a:rPr lang="sv-SE" dirty="0"/>
              <a:t>Och att inte bli </a:t>
            </a:r>
            <a:r>
              <a:rPr lang="sv-SE" dirty="0" err="1"/>
              <a:t>overwhelmed</a:t>
            </a:r>
            <a:r>
              <a:rPr lang="sv-SE" dirty="0"/>
              <a:t>/ Överväldigad.</a:t>
            </a:r>
          </a:p>
          <a:p>
            <a:r>
              <a:rPr lang="sv-SE" dirty="0" err="1"/>
              <a:t>Navy</a:t>
            </a:r>
            <a:r>
              <a:rPr lang="sv-SE" dirty="0"/>
              <a:t> </a:t>
            </a:r>
            <a:r>
              <a:rPr lang="sv-SE" dirty="0" err="1"/>
              <a:t>seal</a:t>
            </a:r>
            <a:r>
              <a:rPr lang="sv-SE" dirty="0"/>
              <a:t> tar dag för dag.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8CE0A-FDBA-4780-93E1-E4DA30E84B9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6391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Jag kan välja att lämna er med massa info, Eller lämna er med riktigt </a:t>
            </a:r>
            <a:r>
              <a:rPr lang="sv-SE" dirty="0" err="1"/>
              <a:t>impact</a:t>
            </a:r>
            <a:r>
              <a:rPr lang="sv-SE" dirty="0"/>
              <a:t> som kan påverka er skola och ert liv.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8CE0A-FDBA-4780-93E1-E4DA30E84B9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9958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4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6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03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253A07-DE3E-C74D-B21B-931FA1B71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8659EDC-1B59-6E4A-B65A-868401034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A42680-A728-934D-9D17-EC0C29135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82BC-D7CA-5446-915C-BECCAA25F19D}" type="datetimeFigureOut">
              <a:rPr lang="sv-SE" smtClean="0"/>
              <a:t>2021-11-30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7B5C1D-9E74-6B45-A10F-FFCF12F3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CE46C30-CED9-2146-AFD5-0A446AFF5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060D-AB6B-804D-A82F-E369D07B8C30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F1A2CA63-E0D4-BC48-AC68-C31C100327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880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3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2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2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4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5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11/30/2021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9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076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0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1" r:id="rId11"/>
    <p:sldLayoutId id="214748368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4" name="Rectangle 73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urve road signage">
            <a:extLst>
              <a:ext uri="{FF2B5EF4-FFF2-40B4-BE49-F238E27FC236}">
                <a16:creationId xmlns:a16="http://schemas.microsoft.com/office/drawing/2014/main" id="{54906A06-1283-416B-99F6-EA69C0F75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32488" b="16376"/>
          <a:stretch/>
        </p:blipFill>
        <p:spPr bwMode="auto">
          <a:xfrm>
            <a:off x="0" y="10"/>
            <a:ext cx="1219200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0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0F4CC1C-63A2-448C-A74B-D928555A4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2564" y="2447636"/>
            <a:ext cx="4023360" cy="3236844"/>
          </a:xfrm>
        </p:spPr>
        <p:txBody>
          <a:bodyPr anchor="b">
            <a:normAutofit fontScale="90000"/>
          </a:bodyPr>
          <a:lstStyle/>
          <a:p>
            <a:pPr algn="l"/>
            <a:br>
              <a:rPr lang="sv-SE" sz="3200" b="1" dirty="0"/>
            </a:br>
            <a:br>
              <a:rPr lang="sv-SE" sz="3200" b="1" dirty="0"/>
            </a:br>
            <a:r>
              <a:rPr lang="sv-SE" sz="3200" b="1" dirty="0"/>
              <a:t>VARFÖR VILL DU BLI EN ENTREPRENÖR?</a:t>
            </a:r>
            <a:br>
              <a:rPr lang="sv-SE" sz="3200" b="1" dirty="0"/>
            </a:br>
            <a:br>
              <a:rPr lang="sv-SE" sz="3200" b="1" dirty="0"/>
            </a:br>
            <a:r>
              <a:rPr lang="sv-SE" sz="3200" b="1" dirty="0"/>
              <a:t>Rusta upp dig själv EGENTID?</a:t>
            </a:r>
            <a:br>
              <a:rPr lang="sv-SE" sz="3200" b="1" dirty="0"/>
            </a:br>
            <a:endParaRPr lang="sv-SE" sz="3200" b="1" dirty="0"/>
          </a:p>
        </p:txBody>
      </p:sp>
    </p:spTree>
    <p:extLst>
      <p:ext uri="{BB962C8B-B14F-4D97-AF65-F5344CB8AC3E}">
        <p14:creationId xmlns:p14="http://schemas.microsoft.com/office/powerpoint/2010/main" val="354259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76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78">
            <a:extLst>
              <a:ext uri="{FF2B5EF4-FFF2-40B4-BE49-F238E27FC236}">
                <a16:creationId xmlns:a16="http://schemas.microsoft.com/office/drawing/2014/main" id="{239EC50A-248F-46D1-97CD-65A2766F7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36" name="Rectangle 80">
            <a:extLst>
              <a:ext uri="{FF2B5EF4-FFF2-40B4-BE49-F238E27FC236}">
                <a16:creationId xmlns:a16="http://schemas.microsoft.com/office/drawing/2014/main" id="{B4C843F0-96F8-4DFC-93E8-E3533F223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9" name="Picture 6" descr="photo of green grass field beside calm body of water during golden hour">
            <a:extLst>
              <a:ext uri="{FF2B5EF4-FFF2-40B4-BE49-F238E27FC236}">
                <a16:creationId xmlns:a16="http://schemas.microsoft.com/office/drawing/2014/main" id="{0355F946-5198-427A-82CD-F8895D9946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830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10450579-0D2F-469F-90B6-1098D7621301}"/>
              </a:ext>
            </a:extLst>
          </p:cNvPr>
          <p:cNvSpPr txBox="1"/>
          <p:nvPr/>
        </p:nvSpPr>
        <p:spPr>
          <a:xfrm>
            <a:off x="3657600" y="2038350"/>
            <a:ext cx="690766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  <a:p>
            <a:r>
              <a:rPr lang="sv-SE" dirty="0"/>
              <a:t>Vad behöver du göra för att hålla dig topp tills sommar. Inga </a:t>
            </a:r>
            <a:r>
              <a:rPr lang="sv-SE" dirty="0" err="1"/>
              <a:t>excuses</a:t>
            </a:r>
            <a:r>
              <a:rPr lang="sv-SE" dirty="0"/>
              <a:t>.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Hur vill du må? Och vad behöver du göra för det. ?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VAD KAN NI GÖRA AV DENNA TERMINEN?</a:t>
            </a:r>
          </a:p>
          <a:p>
            <a:r>
              <a:rPr lang="sv-SE" dirty="0"/>
              <a:t>HUR KAN DU GÖRA DEN SPECIELL?</a:t>
            </a:r>
            <a:br>
              <a:rPr lang="sv-SE" dirty="0"/>
            </a:br>
            <a:r>
              <a:rPr lang="sv-SE" dirty="0"/>
              <a:t>VAD BLIR DITT MÅL?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6961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Navy seals logo and motto Digital Art by Indrea Lucitawonder">
            <a:extLst>
              <a:ext uri="{FF2B5EF4-FFF2-40B4-BE49-F238E27FC236}">
                <a16:creationId xmlns:a16="http://schemas.microsoft.com/office/drawing/2014/main" id="{B13F5AB7-22F0-4ED4-A7EC-088E843B77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8837" y="794269"/>
            <a:ext cx="7894325" cy="526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959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F20CD4F-0FE4-4E22-96C1-F02837F4F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A90ADA4-C829-46B7-A77F-54D298F05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361" y="228601"/>
            <a:ext cx="11715750" cy="63912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tired Navy SEAL Jocko Willink Daily Schedule">
            <a:extLst>
              <a:ext uri="{FF2B5EF4-FFF2-40B4-BE49-F238E27FC236}">
                <a16:creationId xmlns:a16="http://schemas.microsoft.com/office/drawing/2014/main" id="{2E67ECAD-A0B5-4A51-8346-720721DB1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519" y="869007"/>
            <a:ext cx="6820136" cy="511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Vitamin Shoppe® Launches Jocko Fuel in Partnership with Decorated  Former Navy SEAL Commander and Leadership Expert Jocko Willink">
            <a:extLst>
              <a:ext uri="{FF2B5EF4-FFF2-40B4-BE49-F238E27FC236}">
                <a16:creationId xmlns:a16="http://schemas.microsoft.com/office/drawing/2014/main" id="{549969A9-5DAF-486D-80D5-F7DBF2A7B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1918" y="717874"/>
            <a:ext cx="3616093" cy="541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193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811C8716-B4D3-4A95-8840-0D9E91AE203D}"/>
              </a:ext>
            </a:extLst>
          </p:cNvPr>
          <p:cNvSpPr txBox="1"/>
          <p:nvPr/>
        </p:nvSpPr>
        <p:spPr>
          <a:xfrm>
            <a:off x="3229583" y="2178996"/>
            <a:ext cx="5262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Hur mår du? </a:t>
            </a:r>
          </a:p>
          <a:p>
            <a:endParaRPr lang="sv-SE" dirty="0"/>
          </a:p>
          <a:p>
            <a:r>
              <a:rPr lang="sv-SE" dirty="0"/>
              <a:t>Har du </a:t>
            </a:r>
            <a:r>
              <a:rPr lang="sv-SE" dirty="0" err="1"/>
              <a:t>egentid</a:t>
            </a:r>
            <a:r>
              <a:rPr lang="sv-SE" dirty="0"/>
              <a:t> för att utveckla dina tankar?</a:t>
            </a:r>
          </a:p>
          <a:p>
            <a:endParaRPr lang="sv-SE" dirty="0"/>
          </a:p>
          <a:p>
            <a:r>
              <a:rPr lang="sv-SE" dirty="0"/>
              <a:t>Disciplin är viktigare än någonsin.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236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iichiro Toyoda - Wikipedia">
            <a:extLst>
              <a:ext uri="{FF2B5EF4-FFF2-40B4-BE49-F238E27FC236}">
                <a16:creationId xmlns:a16="http://schemas.microsoft.com/office/drawing/2014/main" id="{FDE025E1-B4A8-45BF-AEE5-58C46F66C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" r="1010"/>
          <a:stretch/>
        </p:blipFill>
        <p:spPr bwMode="auto">
          <a:xfrm>
            <a:off x="321734" y="557189"/>
            <a:ext cx="4276956" cy="57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stroyer of Worlds: the bombing of Hiroshima and Nagasaki | Military  History Matters">
            <a:extLst>
              <a:ext uri="{FF2B5EF4-FFF2-40B4-BE49-F238E27FC236}">
                <a16:creationId xmlns:a16="http://schemas.microsoft.com/office/drawing/2014/main" id="{E97020C3-47A8-464F-982A-A3BC9D033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" r="6342" b="2"/>
          <a:stretch/>
        </p:blipFill>
        <p:spPr bwMode="auto">
          <a:xfrm>
            <a:off x="4772525" y="557189"/>
            <a:ext cx="7097742" cy="57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98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The Golden Circle Defined. | Bosco Anthony - Business Growth Strategist">
            <a:extLst>
              <a:ext uri="{FF2B5EF4-FFF2-40B4-BE49-F238E27FC236}">
                <a16:creationId xmlns:a16="http://schemas.microsoft.com/office/drawing/2014/main" id="{341659D0-EC87-48C2-800E-C3E13D285A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152" y="794269"/>
            <a:ext cx="6291894" cy="526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lag of Japan - Wikipedia">
            <a:extLst>
              <a:ext uri="{FF2B5EF4-FFF2-40B4-BE49-F238E27FC236}">
                <a16:creationId xmlns:a16="http://schemas.microsoft.com/office/drawing/2014/main" id="{06C10357-7AD0-4472-8164-376E4E4F4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930" y="2637012"/>
            <a:ext cx="1667749" cy="111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lcome to the Toyota Motor Europe website">
            <a:extLst>
              <a:ext uri="{FF2B5EF4-FFF2-40B4-BE49-F238E27FC236}">
                <a16:creationId xmlns:a16="http://schemas.microsoft.com/office/drawing/2014/main" id="{E730F85C-AC0B-4464-A652-298223C18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930" y="4072994"/>
            <a:ext cx="1667748" cy="87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yota&amp;#39;s New Land Cruiser Makes World Premiere | Toyota | Global Newsroom |  Toyota Motor Corporation Official Global Website">
            <a:extLst>
              <a:ext uri="{FF2B5EF4-FFF2-40B4-BE49-F238E27FC236}">
                <a16:creationId xmlns:a16="http://schemas.microsoft.com/office/drawing/2014/main" id="{0574E5A3-739C-454E-AD5B-51CE72817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489" y="5315561"/>
            <a:ext cx="2485133" cy="130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229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lear glass LED bulbs">
            <a:extLst>
              <a:ext uri="{FF2B5EF4-FFF2-40B4-BE49-F238E27FC236}">
                <a16:creationId xmlns:a16="http://schemas.microsoft.com/office/drawing/2014/main" id="{5983F194-2AE3-4D58-9E85-8B716F29E4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4" r="9091" b="9697"/>
          <a:stretch/>
        </p:blipFill>
        <p:spPr bwMode="auto">
          <a:xfrm>
            <a:off x="2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06EE2CF-B6CC-48B6-B0DA-02A03ECB8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>
            <a:normAutofit/>
          </a:bodyPr>
          <a:lstStyle/>
          <a:p>
            <a:r>
              <a:rPr lang="sv-SE" sz="4400" dirty="0"/>
              <a:t>Kopplingen mellan Idé och verklighet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35785F-E79E-4A9B-AB76-5337FE660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43" y="2538920"/>
            <a:ext cx="4602152" cy="34800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1200" dirty="0"/>
              <a:t>Det handlar inte om idéen utan det handlar om personen</a:t>
            </a:r>
          </a:p>
          <a:p>
            <a:pPr>
              <a:lnSpc>
                <a:spcPct val="100000"/>
              </a:lnSpc>
            </a:pPr>
            <a:r>
              <a:rPr lang="sv-SE" sz="1200" dirty="0"/>
              <a:t>Cristiano Ronaldo hade säkert kunnat bli mästare i Hockey eller innebandy. Lätt </a:t>
            </a:r>
            <a:r>
              <a:rPr lang="sv-SE" sz="1200" dirty="0" err="1"/>
              <a:t>elite</a:t>
            </a:r>
            <a:r>
              <a:rPr lang="sv-SE" sz="1200" dirty="0"/>
              <a:t> i Basket.</a:t>
            </a:r>
          </a:p>
          <a:p>
            <a:pPr>
              <a:lnSpc>
                <a:spcPct val="100000"/>
              </a:lnSpc>
            </a:pPr>
            <a:r>
              <a:rPr lang="sv-SE" sz="1200" dirty="0" err="1"/>
              <a:t>Spotify</a:t>
            </a:r>
            <a:r>
              <a:rPr lang="sv-SE" sz="1200" dirty="0"/>
              <a:t>? </a:t>
            </a:r>
            <a:r>
              <a:rPr lang="sv-SE" sz="1200" dirty="0" err="1"/>
              <a:t>Netflix</a:t>
            </a:r>
            <a:r>
              <a:rPr lang="sv-SE" sz="1200" dirty="0"/>
              <a:t>? Är inte dem första?</a:t>
            </a:r>
          </a:p>
          <a:p>
            <a:pPr>
              <a:lnSpc>
                <a:spcPct val="100000"/>
              </a:lnSpc>
            </a:pPr>
            <a:r>
              <a:rPr lang="sv-SE" sz="1200" dirty="0"/>
              <a:t>Du kan ha alla idéer i världen, men utan </a:t>
            </a:r>
            <a:r>
              <a:rPr lang="sv-SE" sz="1200" b="1" dirty="0"/>
              <a:t>handling</a:t>
            </a:r>
            <a:r>
              <a:rPr lang="sv-SE" sz="1200" dirty="0"/>
              <a:t>, </a:t>
            </a:r>
            <a:r>
              <a:rPr lang="sv-SE" sz="1200" b="1" dirty="0"/>
              <a:t>planering</a:t>
            </a:r>
            <a:r>
              <a:rPr lang="sv-SE" sz="1200" dirty="0"/>
              <a:t> och </a:t>
            </a:r>
            <a:r>
              <a:rPr lang="sv-SE" sz="1200" b="1" dirty="0"/>
              <a:t>konsistens</a:t>
            </a:r>
            <a:r>
              <a:rPr lang="sv-SE" sz="1200" dirty="0"/>
              <a:t>, förblir det en </a:t>
            </a:r>
            <a:r>
              <a:rPr lang="sv-SE" sz="1200" dirty="0" err="1"/>
              <a:t>idée</a:t>
            </a:r>
            <a:r>
              <a:rPr lang="sv-SE" sz="1200" dirty="0"/>
              <a:t>. </a:t>
            </a:r>
          </a:p>
          <a:p>
            <a:pPr>
              <a:lnSpc>
                <a:spcPct val="100000"/>
              </a:lnSpc>
            </a:pPr>
            <a:r>
              <a:rPr lang="sv-SE" sz="1200" dirty="0"/>
              <a:t>Sammanfatta entreprenör är som en byggare, Handlingskraftig, Tänker måttligt, </a:t>
            </a:r>
            <a:r>
              <a:rPr lang="sv-SE" sz="1200" b="1" dirty="0"/>
              <a:t>Men inte i evigheter.</a:t>
            </a:r>
          </a:p>
          <a:p>
            <a:pPr>
              <a:lnSpc>
                <a:spcPct val="100000"/>
              </a:lnSpc>
            </a:pPr>
            <a:r>
              <a:rPr lang="sv-SE" sz="1200" dirty="0"/>
              <a:t>Visionär, Tittar framåt</a:t>
            </a:r>
          </a:p>
        </p:txBody>
      </p:sp>
    </p:spTree>
    <p:extLst>
      <p:ext uri="{BB962C8B-B14F-4D97-AF65-F5344CB8AC3E}">
        <p14:creationId xmlns:p14="http://schemas.microsoft.com/office/powerpoint/2010/main" val="418428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flying bird above sea">
            <a:extLst>
              <a:ext uri="{FF2B5EF4-FFF2-40B4-BE49-F238E27FC236}">
                <a16:creationId xmlns:a16="http://schemas.microsoft.com/office/drawing/2014/main" id="{292B1F5A-30F3-4A4B-889E-E85AF7776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3" r="15286" b="-1"/>
          <a:stretch/>
        </p:blipFill>
        <p:spPr bwMode="auto">
          <a:xfrm>
            <a:off x="20" y="10"/>
            <a:ext cx="63926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132C345-6C20-4971-9DC3-BB623517B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sv-SE" dirty="0"/>
              <a:t>Vänta på rätt tillfälle?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6E92CF-8742-4759-88D5-962733288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r>
              <a:rPr lang="sv-SE" sz="1400" dirty="0"/>
              <a:t>När börjar det kännas rätt för tillfället? Känns rätt i kroppen  Ålder,, erfarenhet? Titta på vänner</a:t>
            </a:r>
          </a:p>
          <a:p>
            <a:r>
              <a:rPr lang="sv-SE" sz="1400" dirty="0"/>
              <a:t>Balans mellan instinkt och rädsla. Någonstans mitt emellan är bra</a:t>
            </a:r>
          </a:p>
          <a:p>
            <a:r>
              <a:rPr lang="sv-SE" sz="1400" dirty="0"/>
              <a:t>T.ex. Om du vill öppna en kafeteria men kan inget om Kaffe. Din kropp säger nej. </a:t>
            </a:r>
          </a:p>
          <a:p>
            <a:r>
              <a:rPr lang="sv-SE" sz="1400" dirty="0"/>
              <a:t>Du är en expert på tjej mode, </a:t>
            </a:r>
          </a:p>
          <a:p>
            <a:r>
              <a:rPr lang="sv-SE" sz="1400" dirty="0"/>
              <a:t>Hur kan du motarbeta rädslan? Genom planering och kanske en mentor också. Blev pushad av min mamma.</a:t>
            </a:r>
          </a:p>
          <a:p>
            <a:r>
              <a:rPr lang="sv-SE" sz="1400" dirty="0"/>
              <a:t>Kan du skala din idé i ett mindre format? Air </a:t>
            </a:r>
            <a:r>
              <a:rPr lang="sv-SE" sz="1400" dirty="0" err="1"/>
              <a:t>BnB</a:t>
            </a:r>
            <a:r>
              <a:rPr lang="sv-SE" sz="1400" dirty="0"/>
              <a:t>, Madrass i deras lägenhet</a:t>
            </a:r>
          </a:p>
          <a:p>
            <a:r>
              <a:rPr lang="sv-SE" sz="1400" dirty="0"/>
              <a:t>Roller Idéen</a:t>
            </a:r>
          </a:p>
          <a:p>
            <a:r>
              <a:rPr lang="sv-SE" sz="1400" dirty="0"/>
              <a:t>Erfarenhet, MÅ INTE DÅLIGT av pressen.</a:t>
            </a:r>
          </a:p>
        </p:txBody>
      </p:sp>
    </p:spTree>
    <p:extLst>
      <p:ext uri="{BB962C8B-B14F-4D97-AF65-F5344CB8AC3E}">
        <p14:creationId xmlns:p14="http://schemas.microsoft.com/office/powerpoint/2010/main" val="2399887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70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snow-covered trees during daytime">
            <a:extLst>
              <a:ext uri="{FF2B5EF4-FFF2-40B4-BE49-F238E27FC236}">
                <a16:creationId xmlns:a16="http://schemas.microsoft.com/office/drawing/2014/main" id="{2AA339FB-E4EE-4DA0-9415-A0DF20F9E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5" b="19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Rectangle 72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1489" y="642594"/>
            <a:ext cx="5342133" cy="55728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8" name="Rectangle 74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7099" y="804672"/>
            <a:ext cx="5010912" cy="524865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B83F44-C5B1-4DE9-87F6-A1C047D11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304" y="1050247"/>
            <a:ext cx="4472921" cy="1371600"/>
          </a:xfrm>
        </p:spPr>
        <p:txBody>
          <a:bodyPr>
            <a:normAutofit/>
          </a:bodyPr>
          <a:lstStyle/>
          <a:p>
            <a:r>
              <a:rPr lang="sv-SE" sz="3400" dirty="0"/>
              <a:t>Men innan allt, fråga dig…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188DA9-CF89-4D8B-BE98-5FE800165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4304" y="2605741"/>
            <a:ext cx="4472922" cy="3131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1050" dirty="0"/>
              <a:t>Var är du nöjd? Vad behöver du i ditt liv?</a:t>
            </a:r>
          </a:p>
          <a:p>
            <a:pPr>
              <a:lnSpc>
                <a:spcPct val="100000"/>
              </a:lnSpc>
            </a:pPr>
            <a:r>
              <a:rPr lang="sv-SE" sz="1050" dirty="0"/>
              <a:t>Vi jämför oss med ”vännerna” Sikta högt, internationellt.</a:t>
            </a:r>
          </a:p>
          <a:p>
            <a:pPr>
              <a:lnSpc>
                <a:spcPct val="100000"/>
              </a:lnSpc>
            </a:pPr>
            <a:r>
              <a:rPr lang="sv-SE" sz="1050" dirty="0"/>
              <a:t>Om inte ditt mål är att spela champions </a:t>
            </a:r>
            <a:r>
              <a:rPr lang="sv-SE" sz="1050" dirty="0" err="1"/>
              <a:t>league</a:t>
            </a:r>
            <a:r>
              <a:rPr lang="sv-SE" sz="1050" dirty="0"/>
              <a:t> lägg av din fotboll.</a:t>
            </a:r>
          </a:p>
          <a:p>
            <a:pPr>
              <a:lnSpc>
                <a:spcPct val="100000"/>
              </a:lnSpc>
            </a:pPr>
            <a:r>
              <a:rPr lang="sv-SE" sz="1050" dirty="0"/>
              <a:t>Många som inte tror på dig för dem reflekterar deras rädslor på dig. Även familj.</a:t>
            </a:r>
          </a:p>
          <a:p>
            <a:pPr>
              <a:lnSpc>
                <a:spcPct val="100000"/>
              </a:lnSpc>
            </a:pPr>
            <a:r>
              <a:rPr lang="sv-SE" sz="1050" dirty="0"/>
              <a:t>Man måste erkänna och se sina privilegier. </a:t>
            </a:r>
          </a:p>
          <a:p>
            <a:pPr>
              <a:lnSpc>
                <a:spcPct val="100000"/>
              </a:lnSpc>
            </a:pPr>
            <a:r>
              <a:rPr lang="sv-SE" sz="1050" dirty="0"/>
              <a:t>Fråga dig själv? Varför vill du bli en entreprenör?</a:t>
            </a:r>
          </a:p>
          <a:p>
            <a:pPr marL="0" indent="0">
              <a:lnSpc>
                <a:spcPct val="100000"/>
              </a:lnSpc>
              <a:buNone/>
            </a:pP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4028981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Members of the Special Tactics Training Squadron enter the pool ...">
            <a:extLst>
              <a:ext uri="{FF2B5EF4-FFF2-40B4-BE49-F238E27FC236}">
                <a16:creationId xmlns:a16="http://schemas.microsoft.com/office/drawing/2014/main" id="{5CF66112-6410-439D-90F7-F9A745D24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3" r="12646" b="2"/>
          <a:stretch/>
        </p:blipFill>
        <p:spPr bwMode="auto">
          <a:xfrm>
            <a:off x="20" y="10"/>
            <a:ext cx="4003019" cy="33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For first time, a woman has completed the demanding U.S. Navy SEAL ...">
            <a:extLst>
              <a:ext uri="{FF2B5EF4-FFF2-40B4-BE49-F238E27FC236}">
                <a16:creationId xmlns:a16="http://schemas.microsoft.com/office/drawing/2014/main" id="{9CD615B6-3B27-4AC9-ADA0-51826F1D45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 r="8075" b="4"/>
          <a:stretch/>
        </p:blipFill>
        <p:spPr bwMode="auto">
          <a:xfrm>
            <a:off x="4094479" y="10"/>
            <a:ext cx="4014047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Two women could enter Navy special operations training this year">
            <a:extLst>
              <a:ext uri="{FF2B5EF4-FFF2-40B4-BE49-F238E27FC236}">
                <a16:creationId xmlns:a16="http://schemas.microsoft.com/office/drawing/2014/main" id="{AD576DDF-966F-4526-8184-585FCF293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r="18231" b="-3"/>
          <a:stretch/>
        </p:blipFill>
        <p:spPr bwMode="auto">
          <a:xfrm>
            <a:off x="8188960" y="10"/>
            <a:ext cx="4003039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avy seals logo and motto Digital Art by Indrea Lucitawonder">
            <a:extLst>
              <a:ext uri="{FF2B5EF4-FFF2-40B4-BE49-F238E27FC236}">
                <a16:creationId xmlns:a16="http://schemas.microsoft.com/office/drawing/2014/main" id="{35F337C5-5548-4356-B751-42AD45B52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r="10633" b="-4"/>
          <a:stretch/>
        </p:blipFill>
        <p:spPr bwMode="auto">
          <a:xfrm>
            <a:off x="20" y="3469102"/>
            <a:ext cx="4003019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EALs Resume Training Under Extreme COVID-19 Isolation Measures ...">
            <a:extLst>
              <a:ext uri="{FF2B5EF4-FFF2-40B4-BE49-F238E27FC236}">
                <a16:creationId xmlns:a16="http://schemas.microsoft.com/office/drawing/2014/main" id="{FBE00166-5DE8-4CA9-B797-11B5D8A43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r="6774" b="-1"/>
          <a:stretch/>
        </p:blipFill>
        <p:spPr bwMode="auto">
          <a:xfrm>
            <a:off x="4094479" y="3469102"/>
            <a:ext cx="4014047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oman becomes US Navy&amp;#39;s first female SEAL candidate | The Independent | The  Independent">
            <a:extLst>
              <a:ext uri="{FF2B5EF4-FFF2-40B4-BE49-F238E27FC236}">
                <a16:creationId xmlns:a16="http://schemas.microsoft.com/office/drawing/2014/main" id="{53BDFB12-A9C2-4E8B-B24C-B92EFD586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r="5665"/>
          <a:stretch/>
        </p:blipFill>
        <p:spPr bwMode="auto">
          <a:xfrm>
            <a:off x="8199966" y="3469102"/>
            <a:ext cx="3992034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814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811C8716-B4D3-4A95-8840-0D9E91AE203D}"/>
              </a:ext>
            </a:extLst>
          </p:cNvPr>
          <p:cNvSpPr txBox="1"/>
          <p:nvPr/>
        </p:nvSpPr>
        <p:spPr>
          <a:xfrm>
            <a:off x="3229583" y="2178996"/>
            <a:ext cx="5262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Hur mår du? </a:t>
            </a:r>
          </a:p>
          <a:p>
            <a:endParaRPr lang="sv-SE" dirty="0"/>
          </a:p>
          <a:p>
            <a:r>
              <a:rPr lang="sv-SE" dirty="0"/>
              <a:t>Har du </a:t>
            </a:r>
            <a:r>
              <a:rPr lang="sv-SE" dirty="0" err="1"/>
              <a:t>egentid</a:t>
            </a:r>
            <a:r>
              <a:rPr lang="sv-SE" dirty="0"/>
              <a:t> för att utveckla dina tankar?</a:t>
            </a:r>
          </a:p>
          <a:p>
            <a:endParaRPr lang="sv-SE" dirty="0"/>
          </a:p>
          <a:p>
            <a:r>
              <a:rPr lang="sv-SE" dirty="0"/>
              <a:t>Disciplin är viktigare än någonsin.</a:t>
            </a:r>
          </a:p>
        </p:txBody>
      </p:sp>
    </p:spTree>
    <p:extLst>
      <p:ext uri="{BB962C8B-B14F-4D97-AF65-F5344CB8AC3E}">
        <p14:creationId xmlns:p14="http://schemas.microsoft.com/office/powerpoint/2010/main" val="2198700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RightStep">
      <a:dk1>
        <a:srgbClr val="000000"/>
      </a:dk1>
      <a:lt1>
        <a:srgbClr val="FFFFFF"/>
      </a:lt1>
      <a:dk2>
        <a:srgbClr val="303C22"/>
      </a:dk2>
      <a:lt2>
        <a:srgbClr val="E2E8E5"/>
      </a:lt2>
      <a:accent1>
        <a:srgbClr val="C34D86"/>
      </a:accent1>
      <a:accent2>
        <a:srgbClr val="B4434A"/>
      </a:accent2>
      <a:accent3>
        <a:srgbClr val="C3764D"/>
      </a:accent3>
      <a:accent4>
        <a:srgbClr val="B1963B"/>
      </a:accent4>
      <a:accent5>
        <a:srgbClr val="99AC43"/>
      </a:accent5>
      <a:accent6>
        <a:srgbClr val="6AB13B"/>
      </a:accent6>
      <a:hlink>
        <a:srgbClr val="309263"/>
      </a:hlink>
      <a:folHlink>
        <a:srgbClr val="828282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7150</TotalTime>
  <Words>1039</Words>
  <Application>Microsoft Office PowerPoint</Application>
  <PresentationFormat>Bredbild</PresentationFormat>
  <Paragraphs>189</Paragraphs>
  <Slides>13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Calibri</vt:lpstr>
      <vt:lpstr>Garamond</vt:lpstr>
      <vt:lpstr>Selawik Light</vt:lpstr>
      <vt:lpstr>Speak Pro</vt:lpstr>
      <vt:lpstr>SavonVTI</vt:lpstr>
      <vt:lpstr>  VARFÖR VILL DU BLI EN ENTREPRENÖR?  Rusta upp dig själv EGENTID? </vt:lpstr>
      <vt:lpstr>PowerPoint-presentation</vt:lpstr>
      <vt:lpstr>PowerPoint-presentation</vt:lpstr>
      <vt:lpstr>PowerPoint-presentation</vt:lpstr>
      <vt:lpstr>Kopplingen mellan Idé och verklighet</vt:lpstr>
      <vt:lpstr>Vänta på rätt tillfälle?</vt:lpstr>
      <vt:lpstr>Men innan allt, fråga dig…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Varför vill du bli en entreprenör</dc:title>
  <dc:creator>Abdulla Taha</dc:creator>
  <cp:lastModifiedBy>Abdulla Taha</cp:lastModifiedBy>
  <cp:revision>23</cp:revision>
  <dcterms:created xsi:type="dcterms:W3CDTF">2020-08-03T23:02:25Z</dcterms:created>
  <dcterms:modified xsi:type="dcterms:W3CDTF">2021-11-30T18:29:25Z</dcterms:modified>
</cp:coreProperties>
</file>